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7" r:id="rId5"/>
    <p:sldId id="267" r:id="rId6"/>
    <p:sldId id="268" r:id="rId7"/>
    <p:sldId id="269" r:id="rId8"/>
    <p:sldId id="270" r:id="rId9"/>
    <p:sldId id="272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ECA2-5F15-428C-8039-46957A37E92E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A3BC-BFE8-41D6-BA27-62EF53E4F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ECA2-5F15-428C-8039-46957A37E92E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A3BC-BFE8-41D6-BA27-62EF53E4F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ECA2-5F15-428C-8039-46957A37E92E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A3BC-BFE8-41D6-BA27-62EF53E4F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ECA2-5F15-428C-8039-46957A37E92E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A3BC-BFE8-41D6-BA27-62EF53E4F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ECA2-5F15-428C-8039-46957A37E92E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A3BC-BFE8-41D6-BA27-62EF53E4F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ECA2-5F15-428C-8039-46957A37E92E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A3BC-BFE8-41D6-BA27-62EF53E4F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ECA2-5F15-428C-8039-46957A37E92E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A3BC-BFE8-41D6-BA27-62EF53E4F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ECA2-5F15-428C-8039-46957A37E92E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A3BC-BFE8-41D6-BA27-62EF53E4F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ECA2-5F15-428C-8039-46957A37E92E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A3BC-BFE8-41D6-BA27-62EF53E4F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ECA2-5F15-428C-8039-46957A37E92E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A3BC-BFE8-41D6-BA27-62EF53E4F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ECA2-5F15-428C-8039-46957A37E92E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A3BC-BFE8-41D6-BA27-62EF53E4F4D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D0ECA2-5F15-428C-8039-46957A37E92E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F0A3BC-BFE8-41D6-BA27-62EF53E4F4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8288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Гаджеты в жизни современного дошкольника</a:t>
            </a:r>
            <a:endParaRPr lang="ru-RU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s://avatars.mds.yandex.net/get-zen_doc/2945823/pub_5f913cba6ca69c78026ec409_5f913f1c6dc8f92eda231174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46334"/>
            <a:ext cx="5087825" cy="31247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573016"/>
            <a:ext cx="7772400" cy="9144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старшей группе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17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43608" y="3933056"/>
            <a:ext cx="1440160" cy="14401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3933056"/>
            <a:ext cx="5400600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понравилось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не все смогло заинтересовать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43608" y="1988840"/>
            <a:ext cx="1440160" cy="144016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1988840"/>
            <a:ext cx="5400600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побольше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таких родительских собраний, поучительно, интересно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14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и уточнение представлений родителей о пользе и вреде гаджетов, их влиянии на здоровье ребенка в старшем дошкольном возрасте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37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Расширить представления родителей о том, как влияют гаджеты на жизнь современных дошкольников.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Познакомить родителей с «+» и «-» гаджетов и дать рекомендации о том, как отучить детей от компьютерной зависимости.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Дать советы родителям по подбору гаджетов для дошкольников</a:t>
            </a:r>
            <a:endParaRPr lang="ru-RU" sz="4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9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052736"/>
            <a:ext cx="8183880" cy="3665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Гаджет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– друг, если его использовать разумно и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дозированно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, а при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злоупотреблении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он станет вашим врагом. Универсального влияния нет. Одних гаджеты учат, других же наоборот,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а третьих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изолируют от реального мира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.»</a:t>
            </a:r>
          </a:p>
          <a:p>
            <a:pPr marL="0" indent="0" algn="r">
              <a:buNone/>
            </a:pP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Комаровский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Е.О.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78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183880" cy="5346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стоит серьезно задуматься над тем, как ограничить общение малыша с электроникой. Действуйте мягко, но уверенно, в противном случае ребенок действительно рискует заработать серьезную зависимость от гаджетов.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Отрицательных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еспокоиться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 чем, но терять бдительность все-таки не стоит.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5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Откуда у детей появляется такая проблема как –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от гаджетов?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cdn.intesense.ru/wp-content/uploads/2018/12/doktor-nikolas-kardaras-deti-i-smartfony-vse-huzhe-chem-nam-kazhetsja-2018-12-05_15-10-20_000918-1600x106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24328"/>
            <a:ext cx="4642915" cy="30962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26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61196" y="1079936"/>
            <a:ext cx="7992888" cy="64807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внимания и мелкой моторики рук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610" y="1839119"/>
            <a:ext cx="7992888" cy="64807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времени.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8022" y="3338790"/>
            <a:ext cx="7992888" cy="64807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легко могут обмануть.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8022" y="4833626"/>
            <a:ext cx="7992888" cy="64807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Ухудшение зрения, болезни позвоночника.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8022" y="4094404"/>
            <a:ext cx="7992888" cy="64807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Быстрый поиск информации.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8022" y="2583176"/>
            <a:ext cx="7992888" cy="64807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Экономят время на занятии.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8022" y="5589240"/>
            <a:ext cx="7992888" cy="64807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с учащимися из других стран.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8052" y="328316"/>
            <a:ext cx="7992888" cy="64807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статус ребенка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08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94738" y="1273886"/>
            <a:ext cx="7992888" cy="64807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Наглядность, интерактивность, мобильность.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6572" y="509110"/>
            <a:ext cx="7992888" cy="64807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Негативное влияние на нервную систему.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1330" y="2031547"/>
            <a:ext cx="7992888" cy="64807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Лишают живого общения.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7598" y="3651849"/>
            <a:ext cx="7992888" cy="64807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цензуры.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7598" y="4430886"/>
            <a:ext cx="7992888" cy="64807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Помогают творчески развиваться.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1330" y="2810584"/>
            <a:ext cx="7992888" cy="64807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Позволяют отказаться от раздаточного мат - ла.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1330" y="5209923"/>
            <a:ext cx="7992888" cy="64807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Вирусы и мошенники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04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images.wildberries.ru/big/new/3470000/3470203-1.jpg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941" y="620688"/>
            <a:ext cx="3923838" cy="53126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Прямая со стрелкой 5"/>
          <p:cNvCxnSpPr/>
          <p:nvPr/>
        </p:nvCxnSpPr>
        <p:spPr>
          <a:xfrm>
            <a:off x="2677842" y="764774"/>
            <a:ext cx="1656184" cy="72008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5252040" y="491007"/>
            <a:ext cx="1512168" cy="93610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123728" y="1913519"/>
            <a:ext cx="1656184" cy="72008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5490924" y="1820823"/>
            <a:ext cx="1767056" cy="61723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123728" y="3375891"/>
            <a:ext cx="1784671" cy="16744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5252040" y="3012699"/>
            <a:ext cx="1696224" cy="64949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295960" y="4755889"/>
            <a:ext cx="1656184" cy="72008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123728" y="3870722"/>
            <a:ext cx="1656184" cy="72008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5453553" y="3972533"/>
            <a:ext cx="1566996" cy="86409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5349592" y="4755889"/>
            <a:ext cx="1250932" cy="83202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00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125</TotalTime>
  <Words>275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Verdana</vt:lpstr>
      <vt:lpstr>Wingdings</vt:lpstr>
      <vt:lpstr>Wingdings 2</vt:lpstr>
      <vt:lpstr>Аспект</vt:lpstr>
      <vt:lpstr>Гаджеты в жизни современного дошкольника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Гаджеты в жизни современного дошкольника</dc:title>
  <dc:creator>User</dc:creator>
  <cp:lastModifiedBy>Андрей</cp:lastModifiedBy>
  <cp:revision>16</cp:revision>
  <dcterms:created xsi:type="dcterms:W3CDTF">2021-03-29T16:29:21Z</dcterms:created>
  <dcterms:modified xsi:type="dcterms:W3CDTF">2021-03-29T20:16:36Z</dcterms:modified>
</cp:coreProperties>
</file>