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g1.liveinternet.ru/images/attach/b/3/23/85/23085450_e013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290"/>
            <a:ext cx="5643602" cy="631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travelel.ru/wp-content/uploads/2012/07/306_0086152b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7" y="357166"/>
            <a:ext cx="721523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rybinskru.ru/Fotoalbum/Rybinsk/rybinsk4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214422"/>
            <a:ext cx="721523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www.rumedal.com/catalog2/images/sov/078/078_0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071678"/>
            <a:ext cx="3949186" cy="4025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medalirus.ru/upload/awards/aldr3_a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714488"/>
            <a:ext cx="333375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photo.qip.ru/photo/slavaam/3594956/xlarge/60085809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00105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</cp:revision>
  <dcterms:modified xsi:type="dcterms:W3CDTF">2016-05-23T08:45:52Z</dcterms:modified>
</cp:coreProperties>
</file>