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:\DCIM\119___05\IMG_2495.JPG"/>
          <p:cNvPicPr/>
          <p:nvPr/>
        </p:nvPicPr>
        <p:blipFill>
          <a:blip r:embed="rId2" cstate="print"/>
          <a:srcRect t="9833" r="2395"/>
          <a:stretch>
            <a:fillRect/>
          </a:stretch>
        </p:blipFill>
        <p:spPr bwMode="auto">
          <a:xfrm rot="5400000">
            <a:off x="4143372" y="1571612"/>
            <a:ext cx="514353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19___05\IMG_2492.JPG"/>
          <p:cNvPicPr/>
          <p:nvPr/>
        </p:nvPicPr>
        <p:blipFill>
          <a:blip r:embed="rId3" cstate="print"/>
          <a:srcRect l="2287" t="9688" r="4576" b="1440"/>
          <a:stretch>
            <a:fillRect/>
          </a:stretch>
        </p:blipFill>
        <p:spPr bwMode="auto">
          <a:xfrm rot="5400000">
            <a:off x="-383422" y="1526374"/>
            <a:ext cx="5214974" cy="35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DCIM\119___05\IMG_2499.JPG"/>
          <p:cNvPicPr>
            <a:picLocks noGrp="1"/>
          </p:cNvPicPr>
          <p:nvPr>
            <p:ph idx="1"/>
          </p:nvPr>
        </p:nvPicPr>
        <p:blipFill>
          <a:blip r:embed="rId2" cstate="print"/>
          <a:srcRect r="5778"/>
          <a:stretch>
            <a:fillRect/>
          </a:stretch>
        </p:blipFill>
        <p:spPr bwMode="auto">
          <a:xfrm rot="5400000">
            <a:off x="1321570" y="464325"/>
            <a:ext cx="5929355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DCIM\119___05\IMG_2493.JPG"/>
          <p:cNvPicPr>
            <a:picLocks noGrp="1"/>
          </p:cNvPicPr>
          <p:nvPr>
            <p:ph idx="1"/>
          </p:nvPr>
        </p:nvPicPr>
        <p:blipFill>
          <a:blip r:embed="rId2" cstate="print"/>
          <a:srcRect l="4272" t="10138" r="3843" b="3622"/>
          <a:stretch>
            <a:fillRect/>
          </a:stretch>
        </p:blipFill>
        <p:spPr bwMode="auto">
          <a:xfrm rot="5400000">
            <a:off x="1393008" y="250009"/>
            <a:ext cx="621510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DCIM\119___05\IMG_2494.JPG"/>
          <p:cNvPicPr>
            <a:picLocks noGrp="1"/>
          </p:cNvPicPr>
          <p:nvPr>
            <p:ph idx="1"/>
          </p:nvPr>
        </p:nvPicPr>
        <p:blipFill>
          <a:blip r:embed="rId2" cstate="print"/>
          <a:srcRect t="14911" b="18792"/>
          <a:stretch>
            <a:fillRect/>
          </a:stretch>
        </p:blipFill>
        <p:spPr bwMode="auto">
          <a:xfrm rot="5400000">
            <a:off x="1107255" y="178573"/>
            <a:ext cx="628654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2016-05-23T08:07:34Z</dcterms:modified>
</cp:coreProperties>
</file>