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lovitut.ru/sites/default/files/photo/da1bez_con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00092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reactor.cc/pics/comment/%D1%86%D0%B8%D1%82%D0%B0%D1%82%D0%B0-%D0%BA%D1%80%D0%B5%D1%81%D1%82%D0%BE%D0%BD%D0%BE%D1%81%D0%B5%D1%86-%D1%84%D0%BE%D1%82%D0%BE-%D0%BF%D1%80%D0%B8%D0%BA%D0%BE%D0%BB%D1%8B-573671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4393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rushist.com/images/kiev-rus/knyaz-druzhin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:\DCIM\119___05\IMG_2497.JPG"/>
          <p:cNvPicPr>
            <a:picLocks noGrp="1"/>
          </p:cNvPicPr>
          <p:nvPr>
            <p:ph idx="1"/>
          </p:nvPr>
        </p:nvPicPr>
        <p:blipFill>
          <a:blip r:embed="rId2" cstate="print"/>
          <a:srcRect l="5782" t="9574" r="3496"/>
          <a:stretch>
            <a:fillRect/>
          </a:stretch>
        </p:blipFill>
        <p:spPr bwMode="auto">
          <a:xfrm>
            <a:off x="1000100" y="357166"/>
            <a:ext cx="7358114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egorium.ru/wp-content/uploads/2015/11/knjaz-aleksand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286675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2016-05-23T17:54:17Z</dcterms:modified>
</cp:coreProperties>
</file>