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DCIM\119___05\IMG_2491.JPG"/>
          <p:cNvPicPr/>
          <p:nvPr/>
        </p:nvPicPr>
        <p:blipFill>
          <a:blip r:embed="rId2" cstate="print"/>
          <a:srcRect t="13252" r="4558" b="12763"/>
          <a:stretch>
            <a:fillRect/>
          </a:stretch>
        </p:blipFill>
        <p:spPr bwMode="auto">
          <a:xfrm rot="5400000">
            <a:off x="-50038" y="550048"/>
            <a:ext cx="33147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19___05\IMG_2490.JPG"/>
          <p:cNvPicPr/>
          <p:nvPr/>
        </p:nvPicPr>
        <p:blipFill>
          <a:blip r:embed="rId3" cstate="print"/>
          <a:srcRect t="5516" b="11751"/>
          <a:stretch>
            <a:fillRect/>
          </a:stretch>
        </p:blipFill>
        <p:spPr bwMode="auto">
          <a:xfrm>
            <a:off x="2627784" y="2130426"/>
            <a:ext cx="6301934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tdata.ru/u28/photo2887/20353395274-0/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67473"/>
            <a:ext cx="50006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atrizno/65147321/921250/921250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4786346" cy="363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.topadworld.org/i/77/70/20/00/screenshot/golden_hord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1867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499.JPG"/>
          <p:cNvPicPr>
            <a:picLocks noGrp="1"/>
          </p:cNvPicPr>
          <p:nvPr>
            <p:ph idx="1"/>
          </p:nvPr>
        </p:nvPicPr>
        <p:blipFill>
          <a:blip r:embed="rId2" cstate="print"/>
          <a:srcRect r="5778"/>
          <a:stretch>
            <a:fillRect/>
          </a:stretch>
        </p:blipFill>
        <p:spPr bwMode="auto">
          <a:xfrm rot="5400000">
            <a:off x="1321571" y="250010"/>
            <a:ext cx="628654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500.JPG"/>
          <p:cNvPicPr>
            <a:picLocks noGrp="1"/>
          </p:cNvPicPr>
          <p:nvPr>
            <p:ph idx="1"/>
          </p:nvPr>
        </p:nvPicPr>
        <p:blipFill>
          <a:blip r:embed="rId2" cstate="print"/>
          <a:srcRect t="13816"/>
          <a:stretch>
            <a:fillRect/>
          </a:stretch>
        </p:blipFill>
        <p:spPr bwMode="auto">
          <a:xfrm>
            <a:off x="457200" y="274638"/>
            <a:ext cx="8229600" cy="60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2016-05-24T06:03:48Z</dcterms:modified>
</cp:coreProperties>
</file>