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pk-ishim.cerkov.ru/files/2014/08/nevs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560" y="428604"/>
            <a:ext cx="74066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ognovse.ru/mogno/840/839428/839428_html_1ddcf8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71504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llustrators.ru/uploads/illustration/image/486234/main_486234_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28667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85.JPG"/>
          <p:cNvPicPr>
            <a:picLocks noGrp="1"/>
          </p:cNvPicPr>
          <p:nvPr>
            <p:ph idx="1"/>
          </p:nvPr>
        </p:nvPicPr>
        <p:blipFill>
          <a:blip r:embed="rId2" cstate="print"/>
          <a:srcRect l="6641" r="7886"/>
          <a:stretch>
            <a:fillRect/>
          </a:stretch>
        </p:blipFill>
        <p:spPr bwMode="auto">
          <a:xfrm>
            <a:off x="1142977" y="214290"/>
            <a:ext cx="46434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19___05\IMG_2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9300" y="3046080"/>
            <a:ext cx="3396591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87.JPG"/>
          <p:cNvPicPr>
            <a:picLocks noGrp="1"/>
          </p:cNvPicPr>
          <p:nvPr>
            <p:ph idx="1"/>
          </p:nvPr>
        </p:nvPicPr>
        <p:blipFill>
          <a:blip r:embed="rId2" cstate="print"/>
          <a:srcRect l="4635" t="12507" r="10171"/>
          <a:stretch>
            <a:fillRect/>
          </a:stretch>
        </p:blipFill>
        <p:spPr bwMode="auto">
          <a:xfrm rot="5400000">
            <a:off x="1996672" y="-436182"/>
            <a:ext cx="6226196" cy="764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274638"/>
            <a:ext cx="7790713" cy="57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2016-05-24T06:02:41Z</dcterms:modified>
</cp:coreProperties>
</file>